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1" r:id="rId5"/>
    <p:sldId id="262" r:id="rId6"/>
    <p:sldId id="264" r:id="rId7"/>
    <p:sldId id="263" r:id="rId8"/>
    <p:sldId id="265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85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23DAE-6CB2-402F-96EB-9329987B3DF0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18450-4D42-48FC-9B4D-4E2B85F33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93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EF66A-7D57-4CAC-9C4C-81892998CDD6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B23E-2622-489C-891E-77CB469B3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05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EF66A-7D57-4CAC-9C4C-81892998CDD6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B23E-2622-489C-891E-77CB469B3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757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EF66A-7D57-4CAC-9C4C-81892998CDD6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B23E-2622-489C-891E-77CB469B3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368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EF66A-7D57-4CAC-9C4C-81892998CDD6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B23E-2622-489C-891E-77CB469B3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EF66A-7D57-4CAC-9C4C-81892998CDD6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B23E-2622-489C-891E-77CB469B3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312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EF66A-7D57-4CAC-9C4C-81892998CDD6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B23E-2622-489C-891E-77CB469B3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7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EF66A-7D57-4CAC-9C4C-81892998CDD6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B23E-2622-489C-891E-77CB469B3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12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EF66A-7D57-4CAC-9C4C-81892998CDD6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B23E-2622-489C-891E-77CB469B3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455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EF66A-7D57-4CAC-9C4C-81892998CDD6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B23E-2622-489C-891E-77CB469B3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7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EF66A-7D57-4CAC-9C4C-81892998CDD6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B23E-2622-489C-891E-77CB469B3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2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EF66A-7D57-4CAC-9C4C-81892998CDD6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B23E-2622-489C-891E-77CB469B3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18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EF66A-7D57-4CAC-9C4C-81892998CDD6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BB23E-2622-489C-891E-77CB469B3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375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>
            <a:normAutofit/>
          </a:bodyPr>
          <a:lstStyle/>
          <a:p>
            <a:pPr lvl="0"/>
            <a:r>
              <a:rPr lang="zh-CN" altLang="en-US" sz="8000" b="1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願祢的國降</a:t>
            </a:r>
            <a:r>
              <a:rPr lang="zh-CN" altLang="en-US" sz="8000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臨</a:t>
            </a:r>
            <a:endParaRPr lang="en-US" sz="8000" b="1" dirty="0">
              <a:ln>
                <a:solidFill>
                  <a:srgbClr val="002060"/>
                </a:solidFill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895600"/>
            <a:ext cx="7086600" cy="1752600"/>
          </a:xfrm>
        </p:spPr>
        <p:txBody>
          <a:bodyPr>
            <a:normAutofit/>
          </a:bodyPr>
          <a:lstStyle/>
          <a:p>
            <a:r>
              <a:rPr lang="en-US" sz="6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Thy Kingdom Come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38400" y="5029200"/>
            <a:ext cx="46426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>
                <a:ln>
                  <a:solidFill>
                    <a:srgbClr val="00B050"/>
                  </a:solidFill>
                </a:ln>
              </a:rPr>
              <a:t>小羊詩</a:t>
            </a:r>
            <a:r>
              <a:rPr lang="zh-CN" altLang="en-US" sz="3600" b="1" dirty="0" smtClean="0">
                <a:ln>
                  <a:solidFill>
                    <a:srgbClr val="00B050"/>
                  </a:solidFill>
                </a:ln>
              </a:rPr>
              <a:t>歌</a:t>
            </a:r>
            <a:r>
              <a:rPr lang="zh-CN" altLang="en-US" sz="3600" b="1" dirty="0" smtClean="0">
                <a:ln>
                  <a:solidFill>
                    <a:srgbClr val="00B050"/>
                  </a:solidFill>
                </a:ln>
                <a:solidFill>
                  <a:sysClr val="windowText" lastClr="000000"/>
                </a:solidFill>
              </a:rPr>
              <a:t> </a:t>
            </a:r>
            <a:r>
              <a:rPr lang="en-US" altLang="zh-CN" sz="3600" b="1" dirty="0" smtClean="0">
                <a:ln>
                  <a:solidFill>
                    <a:srgbClr val="00B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Lamb Music</a:t>
            </a:r>
            <a:endParaRPr lang="en-US" sz="3600" dirty="0">
              <a:ln>
                <a:solidFill>
                  <a:srgbClr val="00B050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31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848600" cy="2743200"/>
          </a:xfrm>
        </p:spPr>
        <p:txBody>
          <a:bodyPr>
            <a:noAutofit/>
          </a:bodyPr>
          <a:lstStyle/>
          <a:p>
            <a:r>
              <a:rPr lang="zh-CN" alt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願祢的國降臨</a:t>
            </a:r>
            <a: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/>
            </a:r>
            <a:b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</a:br>
            <a:r>
              <a:rPr lang="zh-CN" alt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願祢的旨意行在地上</a:t>
            </a:r>
            <a: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/>
            </a:r>
            <a:b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</a:br>
            <a:r>
              <a:rPr lang="zh-CN" alt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如同行在天上</a:t>
            </a:r>
            <a:r>
              <a:rPr lang="en-US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/>
            </a:r>
            <a:br>
              <a:rPr lang="en-US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</a:br>
            <a:r>
              <a:rPr lang="en-US" sz="36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(2X)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10000"/>
            <a:ext cx="7924800" cy="2057400"/>
          </a:xfrm>
        </p:spPr>
        <p:txBody>
          <a:bodyPr>
            <a:noAutofit/>
          </a:bodyPr>
          <a:lstStyle/>
          <a:p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May Y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our kingdom come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May Your will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done on earth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 it is in heaven</a:t>
            </a:r>
            <a:r>
              <a:rPr lang="en-US" sz="4000" b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b="1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Thy Kingdom Come 1/2</a:t>
            </a:r>
            <a:endParaRPr lang="en-US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13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8001000" cy="3200400"/>
          </a:xfrm>
        </p:spPr>
        <p:txBody>
          <a:bodyPr>
            <a:noAutofit/>
          </a:bodyPr>
          <a:lstStyle/>
          <a:p>
            <a:r>
              <a:rPr lang="zh-CN" alt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因為國度，權柄，</a:t>
            </a:r>
            <a: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/>
            </a:r>
            <a:b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</a:br>
            <a:r>
              <a:rPr lang="zh-CN" alt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榮耀全是祢的</a:t>
            </a:r>
            <a:r>
              <a:rPr lang="zh-CN" altLang="en-US" sz="4800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/>
            </a:r>
            <a:br>
              <a:rPr lang="en-US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</a:br>
            <a:r>
              <a:rPr lang="en-US" sz="3600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(3X)</a:t>
            </a:r>
            <a:br>
              <a:rPr lang="en-US" sz="3600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zh-CN" alt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直到永遠，直到永</a:t>
            </a:r>
            <a:r>
              <a:rPr lang="zh-CN" altLang="en-US" sz="4800" b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遠</a:t>
            </a:r>
            <a:r>
              <a:rPr lang="en-US" altLang="zh-CN" sz="4800" b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!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10000"/>
            <a:ext cx="7924800" cy="2667000"/>
          </a:xfrm>
        </p:spPr>
        <p:txBody>
          <a:bodyPr>
            <a:noAutofit/>
          </a:bodyPr>
          <a:lstStyle/>
          <a:p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 Y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ours is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kingdom and the power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and the glory</a:t>
            </a:r>
          </a:p>
          <a:p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Forever and ever! 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Thy Kingdom Come 2/2</a:t>
            </a:r>
            <a:endParaRPr lang="en-US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02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848600" cy="2743200"/>
          </a:xfrm>
        </p:spPr>
        <p:txBody>
          <a:bodyPr>
            <a:noAutofit/>
          </a:bodyPr>
          <a:lstStyle/>
          <a:p>
            <a:r>
              <a:rPr lang="zh-CN" alt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願祢的國降臨</a:t>
            </a:r>
            <a: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/>
            </a:r>
            <a:b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</a:br>
            <a:r>
              <a:rPr lang="zh-CN" alt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願祢的旨意行在地上</a:t>
            </a:r>
            <a: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/>
            </a:r>
            <a:b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</a:br>
            <a:r>
              <a:rPr lang="zh-CN" alt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如同行在天上</a:t>
            </a:r>
            <a:r>
              <a:rPr lang="en-US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/>
            </a:r>
            <a:br>
              <a:rPr lang="en-US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</a:br>
            <a:r>
              <a:rPr lang="en-US" sz="36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(2X)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10000"/>
            <a:ext cx="7924800" cy="2057400"/>
          </a:xfrm>
        </p:spPr>
        <p:txBody>
          <a:bodyPr>
            <a:noAutofit/>
          </a:bodyPr>
          <a:lstStyle/>
          <a:p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May Y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our kingdom come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May Your will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done on earth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 it is in heaven</a:t>
            </a:r>
            <a:r>
              <a:rPr lang="en-US" sz="4000" b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b="1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Thy Kingdom Come 1/2</a:t>
            </a:r>
            <a:endParaRPr lang="en-US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09600"/>
            <a:ext cx="5334000" cy="2590800"/>
          </a:xfrm>
        </p:spPr>
        <p:txBody>
          <a:bodyPr>
            <a:normAutofit/>
          </a:bodyPr>
          <a:lstStyle/>
          <a:p>
            <a:pPr lvl="0"/>
            <a:r>
              <a:rPr lang="zh-CN" altLang="en-US" sz="7200" b="1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願祢的</a:t>
            </a:r>
            <a:r>
              <a:rPr lang="zh-CN" altLang="en-US" sz="7200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國</a:t>
            </a:r>
            <a:r>
              <a:rPr lang="en-US" altLang="zh-CN" sz="7200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altLang="zh-CN" sz="7200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</a:br>
            <a:r>
              <a:rPr lang="zh-CN" altLang="en-US" sz="7200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降臨</a:t>
            </a:r>
            <a:endParaRPr lang="en-US" sz="7200" b="1" dirty="0">
              <a:ln>
                <a:solidFill>
                  <a:srgbClr val="002060"/>
                </a:solidFill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3581400"/>
            <a:ext cx="5334000" cy="1828800"/>
          </a:xfrm>
        </p:spPr>
        <p:txBody>
          <a:bodyPr>
            <a:normAutofit lnSpcReduction="10000"/>
          </a:bodyPr>
          <a:lstStyle/>
          <a:p>
            <a:r>
              <a:rPr lang="en-US" sz="6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Thy Kingdom </a:t>
            </a:r>
            <a:r>
              <a:rPr lang="en-US" sz="6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143000"/>
            <a:ext cx="2143125" cy="21431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50" y="3505200"/>
            <a:ext cx="249555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428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4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4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848600" cy="2743200"/>
          </a:xfrm>
        </p:spPr>
        <p:txBody>
          <a:bodyPr>
            <a:noAutofit/>
          </a:bodyPr>
          <a:lstStyle/>
          <a:p>
            <a:r>
              <a:rPr lang="zh-CN" alt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願祢的國降臨</a:t>
            </a:r>
            <a: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/>
            </a:r>
            <a:b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</a:br>
            <a:r>
              <a:rPr lang="zh-CN" alt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願祢的旨意行在地上</a:t>
            </a:r>
            <a: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/>
            </a:r>
            <a:b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</a:br>
            <a:r>
              <a:rPr lang="zh-CN" alt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如同行在天上</a:t>
            </a:r>
            <a:r>
              <a:rPr lang="en-US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/>
            </a:r>
            <a:br>
              <a:rPr lang="en-US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</a:br>
            <a:r>
              <a:rPr lang="en-US" sz="36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(2X)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10000"/>
            <a:ext cx="7924800" cy="2057400"/>
          </a:xfrm>
        </p:spPr>
        <p:txBody>
          <a:bodyPr>
            <a:noAutofit/>
          </a:bodyPr>
          <a:lstStyle/>
          <a:p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May Y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our kingdom come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May Your will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done on earth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 it is in heaven</a:t>
            </a:r>
            <a:r>
              <a:rPr lang="en-US" sz="4000" b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b="1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Thy Kingdom Come 1/2</a:t>
            </a:r>
            <a:endParaRPr lang="en-US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97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8001000" cy="3200400"/>
          </a:xfrm>
        </p:spPr>
        <p:txBody>
          <a:bodyPr>
            <a:noAutofit/>
          </a:bodyPr>
          <a:lstStyle/>
          <a:p>
            <a:r>
              <a:rPr lang="zh-CN" alt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因為國度，權柄，</a:t>
            </a:r>
            <a: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/>
            </a:r>
            <a:b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</a:br>
            <a:r>
              <a:rPr lang="zh-CN" alt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榮耀全是祢的</a:t>
            </a:r>
            <a:r>
              <a:rPr lang="zh-CN" altLang="en-US" sz="4800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/>
            </a:r>
            <a:br>
              <a:rPr lang="en-US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</a:br>
            <a:r>
              <a:rPr lang="en-US" sz="3600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(3X)</a:t>
            </a:r>
            <a:br>
              <a:rPr lang="en-US" sz="3600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zh-CN" alt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直到永遠，直到永</a:t>
            </a:r>
            <a:r>
              <a:rPr lang="zh-CN" altLang="en-US" sz="4800" b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遠</a:t>
            </a:r>
            <a:r>
              <a:rPr lang="en-US" altLang="zh-CN" sz="4800" b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!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10000"/>
            <a:ext cx="7924800" cy="2667000"/>
          </a:xfrm>
        </p:spPr>
        <p:txBody>
          <a:bodyPr>
            <a:noAutofit/>
          </a:bodyPr>
          <a:lstStyle/>
          <a:p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 Y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ours is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kingdom and the power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and the glory</a:t>
            </a:r>
          </a:p>
          <a:p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Forever and ever! 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Thy Kingdom Come 2/2</a:t>
            </a:r>
            <a:endParaRPr lang="en-US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42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848600" cy="2743200"/>
          </a:xfrm>
        </p:spPr>
        <p:txBody>
          <a:bodyPr>
            <a:noAutofit/>
          </a:bodyPr>
          <a:lstStyle/>
          <a:p>
            <a:r>
              <a:rPr lang="zh-CN" alt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願祢的國降臨</a:t>
            </a:r>
            <a: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/>
            </a:r>
            <a:b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</a:br>
            <a:r>
              <a:rPr lang="zh-CN" alt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願祢的旨意行在地上</a:t>
            </a:r>
            <a: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/>
            </a:r>
            <a:b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</a:br>
            <a:r>
              <a:rPr lang="zh-CN" alt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如同行在天上</a:t>
            </a:r>
            <a:r>
              <a:rPr lang="en-US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/>
            </a:r>
            <a:br>
              <a:rPr lang="en-US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</a:br>
            <a:r>
              <a:rPr lang="en-US" sz="36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(2X)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10000"/>
            <a:ext cx="7924800" cy="2057400"/>
          </a:xfrm>
        </p:spPr>
        <p:txBody>
          <a:bodyPr>
            <a:noAutofit/>
          </a:bodyPr>
          <a:lstStyle/>
          <a:p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May Y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our kingdom come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May Your will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done on earth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 it is in heaven</a:t>
            </a:r>
            <a:r>
              <a:rPr lang="en-US" sz="4000" b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b="1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Thy Kingdom Come 1/2</a:t>
            </a:r>
            <a:endParaRPr lang="en-US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97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924800" cy="3276600"/>
          </a:xfrm>
        </p:spPr>
        <p:txBody>
          <a:bodyPr>
            <a:noAutofit/>
          </a:bodyPr>
          <a:lstStyle/>
          <a:p>
            <a:r>
              <a:rPr lang="zh-CN" alt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願祢的國降臨</a:t>
            </a:r>
            <a: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/>
            </a:r>
            <a:b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</a:br>
            <a:r>
              <a:rPr lang="zh-CN" alt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願祢的旨意行</a:t>
            </a:r>
            <a:r>
              <a:rPr lang="zh-CN" altLang="en-US" sz="4800" b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在我身上</a:t>
            </a:r>
            <a: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/>
            </a:r>
            <a:b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</a:br>
            <a:r>
              <a:rPr lang="zh-CN" alt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如同行在天</a:t>
            </a:r>
            <a:r>
              <a:rPr lang="zh-CN" altLang="en-US" sz="4800" b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>上 </a:t>
            </a:r>
            <a:r>
              <a:rPr lang="en-US" altLang="zh-CN" sz="4800" b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  <a:t/>
            </a:r>
            <a:br>
              <a:rPr lang="en-US" altLang="zh-CN" sz="4800" b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</a:rPr>
            </a:br>
            <a:r>
              <a:rPr lang="zh-CN" altLang="en-US" sz="48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+mn-ea"/>
              </a:rPr>
              <a:t>如同行在天上</a:t>
            </a:r>
            <a:r>
              <a:rPr lang="en-US" dirty="0">
                <a:latin typeface="+mn-ea"/>
                <a:ea typeface="+mn-ea"/>
              </a:rPr>
              <a:t/>
            </a:r>
            <a:br>
              <a:rPr lang="en-US" dirty="0">
                <a:latin typeface="+mn-ea"/>
                <a:ea typeface="+mn-ea"/>
              </a:rPr>
            </a:br>
            <a:endParaRPr lang="en-US" sz="36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10000"/>
            <a:ext cx="7924800" cy="2057400"/>
          </a:xfrm>
        </p:spPr>
        <p:txBody>
          <a:bodyPr>
            <a:noAutofit/>
          </a:bodyPr>
          <a:lstStyle/>
          <a:p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May Y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our kingdom come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May Your will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done on me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 it is in heaven</a:t>
            </a:r>
            <a:r>
              <a:rPr lang="en-US" sz="4000" b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b="1" dirty="0">
              <a:ln w="1270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48000" cy="365125"/>
          </a:xfrm>
        </p:spPr>
        <p:txBody>
          <a:bodyPr/>
          <a:lstStyle/>
          <a:p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Thy Kingdom Come - the end </a:t>
            </a:r>
          </a:p>
          <a:p>
            <a:endParaRPr lang="en-US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21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147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宋体</vt:lpstr>
      <vt:lpstr>Arial</vt:lpstr>
      <vt:lpstr>Calibri</vt:lpstr>
      <vt:lpstr>Times New Roman</vt:lpstr>
      <vt:lpstr>Office Theme</vt:lpstr>
      <vt:lpstr>願祢的國降臨</vt:lpstr>
      <vt:lpstr>願祢的國降臨 願祢的旨意行在地上 如同行在天上 (2X)</vt:lpstr>
      <vt:lpstr>因為國度，權柄， 榮耀全是祢的  (3X) 直到永遠，直到永遠!</vt:lpstr>
      <vt:lpstr>願祢的國降臨 願祢的旨意行在地上 如同行在天上 (2X)</vt:lpstr>
      <vt:lpstr>願祢的國 降臨</vt:lpstr>
      <vt:lpstr>願祢的國降臨 願祢的旨意行在地上 如同行在天上 (2X)</vt:lpstr>
      <vt:lpstr>因為國度，權柄， 榮耀全是祢的  (3X) 直到永遠，直到永遠!</vt:lpstr>
      <vt:lpstr>願祢的國降臨 願祢的旨意行在地上 如同行在天上 (2X)</vt:lpstr>
      <vt:lpstr>願祢的國降臨 願祢的旨意行在我身上 如同行在天上  如同行在天上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願祢的國降臨</dc:title>
  <dc:creator>Eva Li</dc:creator>
  <cp:lastModifiedBy>Eva</cp:lastModifiedBy>
  <cp:revision>42</cp:revision>
  <dcterms:created xsi:type="dcterms:W3CDTF">2015-10-26T19:59:40Z</dcterms:created>
  <dcterms:modified xsi:type="dcterms:W3CDTF">2018-10-13T21:11:54Z</dcterms:modified>
</cp:coreProperties>
</file>